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4" r:id="rId3"/>
    <p:sldId id="265" r:id="rId4"/>
    <p:sldId id="266" r:id="rId5"/>
    <p:sldId id="278" r:id="rId6"/>
    <p:sldId id="283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CU5/qpgeJRm81s8Yigy6DLB9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559A51-02F6-44B2-8316-D19AB00DBA3F}">
  <a:tblStyle styleId="{E7559A51-02F6-44B2-8316-D19AB00DBA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4" Type="http://schemas.openxmlformats.org/officeDocument/2006/relationships/slide" Target="slides/slide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 descr="Powerpoint Blank.pd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kilcoyne@howcollege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c-f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Blended Learning?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49148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3200" dirty="0"/>
              <a:t>Independent learning</a:t>
            </a:r>
            <a:endParaRPr sz="32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3200" dirty="0"/>
              <a:t>Digital literacy</a:t>
            </a:r>
            <a:endParaRPr sz="32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3200" dirty="0"/>
              <a:t>Flexibility</a:t>
            </a:r>
            <a:endParaRPr sz="32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3200" dirty="0"/>
              <a:t>Efficiency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3200" dirty="0"/>
              <a:t>Covid19  - Closure and the new normal</a:t>
            </a:r>
            <a:endParaRPr sz="3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65" name="Google Shape;65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83114" y="2422558"/>
            <a:ext cx="3347809" cy="223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 consortium?</a:t>
            </a:r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5688632" cy="47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Lessons learnt at HOW College, issues with commercial, free and homemade content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High costs of developing quality content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Similar content needs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Benefits of sharing costs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Developing capacity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“For the sector by the sector”</a:t>
            </a:r>
            <a:endParaRPr/>
          </a:p>
        </p:txBody>
      </p:sp>
      <p:pic>
        <p:nvPicPr>
          <p:cNvPr id="115" name="Google Shape;115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49943" y="1626899"/>
            <a:ext cx="3098169" cy="14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6" y="3717032"/>
            <a:ext cx="3097436" cy="176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Blended Learning Consortium- FE</a:t>
            </a:r>
            <a:br>
              <a:rPr lang="en-GB" sz="4000"/>
            </a:br>
            <a:r>
              <a:rPr lang="en-GB" sz="4000"/>
              <a:t>How it works</a:t>
            </a:r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251520" y="1600200"/>
            <a:ext cx="87849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/>
              <a:t>Open democratic partnership led by HoW College with democratic decision making on content developed</a:t>
            </a:r>
            <a:endParaRPr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/>
              <a:t>Annual membership fee of £5K, free to Specialist Colleges</a:t>
            </a:r>
            <a:endParaRPr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/>
              <a:t>Members vote on content to be developed</a:t>
            </a:r>
            <a:endParaRPr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/>
              <a:t>Staff in member colleges paid to write and develop content (Involvement in this is optional)</a:t>
            </a:r>
            <a:endParaRPr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/>
              <a:t>Sharing existing quality content with other members</a:t>
            </a:r>
            <a:endParaRPr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/>
              <a:t>Members get all content developed, source files and later updates</a:t>
            </a:r>
            <a:endParaRPr/>
          </a:p>
          <a:p>
            <a:pPr marL="342900" lvl="0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Progress to date</a:t>
            </a:r>
            <a:endParaRPr dirty="0"/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1"/>
          </p:nvPr>
        </p:nvSpPr>
        <p:spPr>
          <a:xfrm>
            <a:off x="457199" y="1237958"/>
            <a:ext cx="4134143" cy="488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GB" sz="2000" dirty="0"/>
              <a:t>Over 130 learning providers have joined. This is over 50% of all UK Colleges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GB" sz="2000" dirty="0"/>
              <a:t>Over 1800 one hour interactive resources in more than 50 subject areas/levels. </a:t>
            </a:r>
            <a:endParaRPr sz="2000"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GB" sz="2000" dirty="0"/>
              <a:t>Over 120 5 min videos</a:t>
            </a:r>
            <a:endParaRPr sz="2000"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GB" sz="2000" dirty="0"/>
              <a:t>Members get all content plus source files – can repurpose and adapt</a:t>
            </a: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GB" sz="2000" dirty="0"/>
              <a:t>Accessible versions for all resources</a:t>
            </a: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GB" sz="2000" dirty="0"/>
              <a:t>Repository options for Moodle, G-suite and Teams</a:t>
            </a:r>
            <a:endParaRPr sz="2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4E36E-3BEB-455D-9EE3-50B3E963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36" y="3864504"/>
            <a:ext cx="3924886" cy="20932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3D9C1-2604-40AC-B0BE-72CA0B09F8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5226-03A0-4C91-B827-C845D947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057" y="1417638"/>
            <a:ext cx="3924886" cy="2091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BLC Community</a:t>
            </a:r>
            <a:br>
              <a:rPr lang="en-GB"/>
            </a:br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5964431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Community as important as content 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Monthly webinars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Termly regional meetings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Annual conference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Annual democratic learning impact award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Over 30 exclusive offers with major companies offering digital services to colleges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223" name="Google Shape;223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1632" y="1700808"/>
            <a:ext cx="2493600" cy="197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2;p26">
            <a:extLst>
              <a:ext uri="{FF2B5EF4-FFF2-40B4-BE49-F238E27FC236}">
                <a16:creationId xmlns:a16="http://schemas.microsoft.com/office/drawing/2014/main" id="{29949B33-C09D-46DE-AD12-0FBE4BC3A9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631" y="4121834"/>
            <a:ext cx="2493599" cy="168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br>
              <a:rPr lang="en-GB"/>
            </a:br>
            <a:br>
              <a:rPr lang="en-GB"/>
            </a:br>
            <a:r>
              <a:rPr lang="en-GB"/>
              <a:t>For more info -</a:t>
            </a:r>
            <a:br>
              <a:rPr lang="en-GB"/>
            </a:b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pkilcoyne@howcollege.ac.uk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http://blc-fe.org/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241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Blank Presentation</vt:lpstr>
      <vt:lpstr>Why Blended Learning?</vt:lpstr>
      <vt:lpstr>Why a consortium?</vt:lpstr>
      <vt:lpstr>Blended Learning Consortium- FE How it works</vt:lpstr>
      <vt:lpstr>Progress to date</vt:lpstr>
      <vt:lpstr>BLC Community </vt:lpstr>
      <vt:lpstr>Any Questions?  For more info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Consortium</dc:title>
  <dc:creator>pkilcoyne</dc:creator>
  <cp:lastModifiedBy>pkilcoyneconsulting@gmail.com</cp:lastModifiedBy>
  <cp:revision>6</cp:revision>
  <dcterms:created xsi:type="dcterms:W3CDTF">2012-10-09T15:36:00Z</dcterms:created>
  <dcterms:modified xsi:type="dcterms:W3CDTF">2020-06-11T11:50:45Z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0x010100A98C8A4FA07934449209DDA9428ABE78</vt:lpwstr>
  </property>
</Properties>
</file>